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92" r:id="rId3"/>
    <p:sldId id="269" r:id="rId4"/>
    <p:sldId id="258" r:id="rId5"/>
    <p:sldId id="268" r:id="rId6"/>
    <p:sldId id="262" r:id="rId7"/>
    <p:sldId id="294" r:id="rId8"/>
    <p:sldId id="280" r:id="rId9"/>
    <p:sldId id="281" r:id="rId10"/>
    <p:sldId id="282" r:id="rId11"/>
    <p:sldId id="283" r:id="rId12"/>
    <p:sldId id="288" r:id="rId13"/>
    <p:sldId id="287" r:id="rId14"/>
    <p:sldId id="289" r:id="rId15"/>
    <p:sldId id="284" r:id="rId16"/>
    <p:sldId id="290" r:id="rId17"/>
    <p:sldId id="285" r:id="rId18"/>
    <p:sldId id="293" r:id="rId19"/>
    <p:sldId id="299" r:id="rId20"/>
    <p:sldId id="295" r:id="rId21"/>
    <p:sldId id="291" r:id="rId22"/>
    <p:sldId id="296" r:id="rId23"/>
    <p:sldId id="297" r:id="rId24"/>
    <p:sldId id="298" r:id="rId25"/>
    <p:sldId id="301" r:id="rId26"/>
    <p:sldId id="300" r:id="rId27"/>
    <p:sldId id="265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A7C5A-BF58-425F-8AC0-64167F68DCB0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906BB-8526-49C9-BFBA-3478A3FD8C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16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F3AA2-361D-4DD7-B55E-6A35B7B3579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667D5-02E6-4345-BB65-AB759BD670F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63B24-9C8C-271E-3F0A-7962747CA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32ED92-1609-4A48-AE46-382B543CA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367AFE-E32E-6BE3-2F10-633AD212D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5302-6D96-42CB-BAEC-C54408A22C08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493DA5-61DC-D348-5398-402DBF694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9AAF4D-F8E8-FB5E-D2EB-CCAA09654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0DFD-7373-46F8-86CD-EE1BF270E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692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9AA45-75AC-EA42-39B8-10F3EDA02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9E0542-6E43-EB5B-2DC4-E92E1B62A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B93F48-BDA5-7000-5BF1-B1F508142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5302-6D96-42CB-BAEC-C54408A22C08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33E74A-7729-57FF-036E-21A4ED083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C48666-A811-6D4E-FB2C-02ADED6AC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0DFD-7373-46F8-86CD-EE1BF270E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92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ACD4705-AB56-9051-9854-3471EF0DA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C3184B-3747-B765-3C1E-CD95AE58A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8CEC2F-3AAA-7758-32F0-98FF235C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5302-6D96-42CB-BAEC-C54408A22C08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FBC75A-2BE4-E51E-B07B-40E5C130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96561-72A3-A95C-9E1C-BD86160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0DFD-7373-46F8-86CD-EE1BF270E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875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C7B2A0-9C62-C876-BE54-8AA51A428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E387DD-04C0-879B-11ED-49608EF09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045498-7F85-9BE6-CF1A-CB39455C6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5302-6D96-42CB-BAEC-C54408A22C08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C43EDE-2046-B655-27F8-B22567274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4F0A35-0BDC-2206-B639-690804082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0DFD-7373-46F8-86CD-EE1BF270E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247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A6B09C-437F-7398-19A9-D3665F09B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9E58CC-A9FF-5E9A-CF41-56ECB9D61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156B76-5732-5CCB-2CB7-A1D47FEF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5302-6D96-42CB-BAEC-C54408A22C08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802C10-D9DF-3600-A288-3D2557568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6C3E27-9A5D-3F27-8123-542A1353E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0DFD-7373-46F8-86CD-EE1BF270E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03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AE9658-8F4A-8C61-2B1A-DAF083727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AE656B-31F3-95C7-7D78-CC7136554C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63AE5A-31E9-E7B9-9CEF-A5EFDC14E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1B065C-9A1E-F021-6968-2F7C38AD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5302-6D96-42CB-BAEC-C54408A22C08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F5BD16-D1BF-4B81-5DA3-64CCAF4A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D9E7F8-6C35-B09B-A984-35F91061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0DFD-7373-46F8-86CD-EE1BF270E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91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7B43A9-B8ED-92E5-9E74-A4F771235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08E6AE-F352-3F42-8BA1-438BBC2E7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C6ABF9-9099-28F6-D2C7-C916A0CDE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FB35FB-5F8F-054E-B52F-D98880D25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ED5804-0FD7-7ED2-E263-C6D72ECBB8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ECA299-2775-E47B-278D-93D93FB7E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5302-6D96-42CB-BAEC-C54408A22C08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72AEEA4-B2B8-603D-A155-02E0D1B7A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B097C8-FB85-CF56-9DFC-61938A3D7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0DFD-7373-46F8-86CD-EE1BF270E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624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C1616-BE87-AFE6-D68D-310423C1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2EEB52-E1CC-DA6D-CFC4-EDBB6397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5302-6D96-42CB-BAEC-C54408A22C08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BBCBE0-1701-3FAE-0624-806FC600A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03B3E5-A5D2-6665-CCB8-29AA29FB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0DFD-7373-46F8-86CD-EE1BF270E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472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9CB9F4-F031-DA8F-C9E1-2456EE9E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5302-6D96-42CB-BAEC-C54408A22C08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FA693B-2A81-F1C5-AC5A-D3B60E78E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CEB458-C0D0-7203-D33D-64A02AD82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0DFD-7373-46F8-86CD-EE1BF270E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699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4F908-E407-CCFD-5F43-926B79E23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E7CB67-2175-B2F1-FDD3-CEC93626C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B2FB7B-A6EC-CBE1-337E-BB5E7DF3D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FBD7CE-3FEF-6445-BBA3-8EAA1EC0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5302-6D96-42CB-BAEC-C54408A22C08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AD7C40-80AB-8319-82F6-3C0DF790F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BFECC6-450F-D05A-0B26-236D82B6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0DFD-7373-46F8-86CD-EE1BF270E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38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9D0A9-57B0-ABAB-4571-F9ED7D2D9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498727-3640-4BD9-181D-E27A10491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743175-5B48-28BC-90BD-67D76581C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45200E-423C-5BEE-4183-1F97D8965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5302-6D96-42CB-BAEC-C54408A22C08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8DE7AE-3EB0-3E77-EA72-8D1F4932C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F51C87-D3FE-83A7-0054-DA8B7A53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0DFD-7373-46F8-86CD-EE1BF270E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66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A19CAD6-4447-03E2-B293-B087EF5E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8B6B09-F570-88A9-EB72-D2CB5B150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BB7C54-3F3C-6E08-A9F4-2F2198E5E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55302-6D96-42CB-BAEC-C54408A22C08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4C17F2-CA62-A97E-EEFB-A6250D164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F9F57F-F385-4373-DC03-B7A3332ED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00DFD-7373-46F8-86CD-EE1BF270E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1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guess-songs-7513e" TargetMode="External"/><Relationship Id="rId2" Type="http://schemas.openxmlformats.org/officeDocument/2006/relationships/hyperlink" Target="https://guess-songs-7513e-default-rtdb.firebaseio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265471" y="1260212"/>
            <a:ext cx="4119716" cy="4205339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03268" y="4105320"/>
            <a:ext cx="9144000" cy="229824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0" i="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Wang </a:t>
            </a:r>
            <a:r>
              <a:rPr lang="en-US" altLang="zh-CN" sz="3200" b="0" i="0" dirty="0" err="1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Zitong</a:t>
            </a:r>
            <a:r>
              <a:rPr lang="en-US" altLang="zh-CN" sz="3200" b="0" i="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 </a:t>
            </a:r>
            <a:r>
              <a:rPr lang="en-US" altLang="zh-CN" sz="3200" dirty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22207273</a:t>
            </a:r>
            <a:br>
              <a:rPr lang="en-US" altLang="zh-CN" sz="3600" b="0" i="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</a:rPr>
            </a:br>
            <a:r>
              <a:rPr lang="en-US" altLang="zh-CN" sz="2800" b="0" i="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2024.12.20</a:t>
            </a:r>
            <a:endParaRPr lang="zh-CN" altLang="en-US" sz="3600" dirty="0"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</p:txBody>
      </p:sp>
      <p:pic>
        <p:nvPicPr>
          <p:cNvPr id="5" name="图片 4" descr="微信图片_20241202045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4" y="1181496"/>
            <a:ext cx="4495007" cy="44950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365" y="2620442"/>
            <a:ext cx="10492991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8000" b="1" i="0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 </a:t>
            </a:r>
            <a:r>
              <a:rPr lang="en-US" altLang="zh-CN" sz="8000" b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Guess</a:t>
            </a:r>
            <a:r>
              <a:rPr lang="en-US" altLang="zh-CN" sz="8000" b="1" i="0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 Songs</a:t>
            </a:r>
            <a:br>
              <a:rPr lang="en-US" altLang="zh-CN" b="1" i="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</a:rPr>
            </a:b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final</a:t>
            </a:r>
            <a:r>
              <a:rPr lang="en-US" altLang="zh-CN" sz="4900" b="1" i="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 submission version</a:t>
            </a:r>
            <a:br>
              <a:rPr lang="zh-CN" altLang="en-US" b="0" i="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</a:rPr>
            </a:br>
            <a:endParaRPr lang="zh-CN" altLang="en-US" dirty="0"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BETA-New</a:t>
            </a:r>
            <a:r>
              <a:rPr lang="zh-CN" altLang="en-US">
                <a:sym typeface="+mn-ea"/>
              </a:rPr>
              <a:t> Features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7500" lnSpcReduction="10000"/>
          </a:bodyPr>
          <a:lstStyle/>
          <a:p>
            <a:r>
              <a:rPr lang="zh-CN" altLang="en-US" b="1"/>
              <a:t>Multiplayer Mode:</a:t>
            </a:r>
          </a:p>
          <a:p>
            <a:r>
              <a:rPr lang="zh-CN" altLang="en-US"/>
              <a:t>Supports up to three players in a single game session.</a:t>
            </a:r>
          </a:p>
          <a:p>
            <a:r>
              <a:rPr lang="zh-CN" altLang="en-US"/>
              <a:t>Real-time synchronization of player scores and answers using Firebase.</a:t>
            </a:r>
          </a:p>
          <a:p>
            <a:r>
              <a:rPr lang="zh-CN" altLang="en-US"/>
              <a:t>Players must confirm readiness before the game starts.</a:t>
            </a:r>
          </a:p>
          <a:p>
            <a:endParaRPr lang="zh-CN" altLang="en-US"/>
          </a:p>
          <a:p>
            <a:r>
              <a:rPr lang="zh-CN" altLang="en-US" b="1"/>
              <a:t>Song Library &amp; Playback:</a:t>
            </a:r>
          </a:p>
          <a:p>
            <a:r>
              <a:rPr lang="zh-CN" altLang="en-US"/>
              <a:t>Dynamic song database stored in Firebase (song titles, artists, Spotify URIs).</a:t>
            </a:r>
          </a:p>
          <a:p>
            <a:r>
              <a:rPr lang="zh-CN" altLang="en-US"/>
              <a:t>Songs played directly from Spotify API for an immersive experience.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Current Status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lstStyle/>
          <a:p>
            <a:pPr marL="0" indent="0">
              <a:buNone/>
            </a:pPr>
            <a:endParaRPr lang="zh-CN" altLang="en-US"/>
          </a:p>
          <a:p>
            <a:r>
              <a:rPr lang="zh-CN" altLang="en-US" b="1"/>
              <a:t>Multiplayer Mode:</a:t>
            </a:r>
          </a:p>
          <a:p>
            <a:r>
              <a:rPr lang="zh-CN" altLang="en-US"/>
              <a:t>Completed: Player entry into the game room and synchronization of player data.</a:t>
            </a:r>
          </a:p>
          <a:p>
            <a:r>
              <a:rPr lang="zh-CN" altLang="en-US"/>
              <a:t>In Progress: Syncing of player answers, scores, and questions during the game.</a:t>
            </a:r>
          </a:p>
          <a:p>
            <a:endParaRPr lang="zh-CN" altLang="en-US"/>
          </a:p>
          <a:p>
            <a:r>
              <a:rPr lang="zh-CN" altLang="en-US" b="1"/>
              <a:t>Online Song Library:</a:t>
            </a:r>
          </a:p>
          <a:p>
            <a:r>
              <a:rPr lang="zh-CN" altLang="en-US"/>
              <a:t>Completed: Integration with Spotify API for song playback (sample project setup).</a:t>
            </a:r>
          </a:p>
          <a:p>
            <a:r>
              <a:rPr lang="zh-CN" altLang="en-US"/>
              <a:t>In Progress: Full connection to the Spotify API to play songs dynamically.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110789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365125"/>
            <a:ext cx="11252200" cy="60394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4280491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340360"/>
            <a:ext cx="11633835" cy="61766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0546909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210185"/>
            <a:ext cx="11415395" cy="61671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Challenges &amp; Next Steps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7500" lnSpcReduction="10000"/>
          </a:bodyPr>
          <a:lstStyle/>
          <a:p>
            <a:r>
              <a:rPr lang="zh-CN" altLang="en-US" b="1"/>
              <a:t>Challenges:</a:t>
            </a:r>
          </a:p>
          <a:p>
            <a:r>
              <a:rPr lang="zh-CN" altLang="en-US"/>
              <a:t>Synchronization of player answers and scores during the game.</a:t>
            </a:r>
          </a:p>
          <a:p>
            <a:r>
              <a:rPr lang="zh-CN" altLang="en-US"/>
              <a:t>Full integration with Spotify API to handle song playback.</a:t>
            </a:r>
          </a:p>
          <a:p>
            <a:endParaRPr lang="zh-CN" altLang="en-US"/>
          </a:p>
          <a:p>
            <a:r>
              <a:rPr lang="zh-CN" altLang="en-US" b="1"/>
              <a:t>Next Steps:</a:t>
            </a:r>
            <a:endParaRPr lang="zh-CN" altLang="en-US"/>
          </a:p>
          <a:p>
            <a:r>
              <a:rPr lang="zh-CN" altLang="en-US"/>
              <a:t>Implement real-time syncing of answers, scores, and current questions in multiplayer mode.</a:t>
            </a:r>
          </a:p>
          <a:p>
            <a:r>
              <a:rPr lang="zh-CN" altLang="en-US"/>
              <a:t>Finalize Spotify connection for dynamic song playback from Firebase.</a:t>
            </a:r>
          </a:p>
          <a:p>
            <a:r>
              <a:rPr lang="zh-CN" altLang="en-US"/>
              <a:t>Add features for game administrators or players to add new songs to the song library.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0701971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168910"/>
            <a:ext cx="11562715" cy="64998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Tech Stack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/>
              <a:t>Android SDK: For app development.</a:t>
            </a:r>
          </a:p>
          <a:p>
            <a:r>
              <a:rPr lang="zh-CN" altLang="en-US" b="1"/>
              <a:t>Spotify SDK: For integrating music playback.</a:t>
            </a:r>
          </a:p>
          <a:p>
            <a:r>
              <a:rPr lang="zh-CN" altLang="en-US" b="1"/>
              <a:t>Firebase Realtime Database: For real-time data syncing and user score management.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1A44F-D9C9-420F-F57D-AE440B301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690" y="2103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dirty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Final’s</a:t>
            </a:r>
            <a:r>
              <a:rPr lang="zh-CN" altLang="en-US" sz="5400" b="1" dirty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 </a:t>
            </a:r>
            <a:r>
              <a:rPr lang="en-US" altLang="zh-CN" sz="5400" b="1" dirty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Implementation</a:t>
            </a:r>
            <a:endParaRPr lang="zh-CN" altLang="en-US" sz="5400" b="1" dirty="0"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4925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1BDCD-5BE8-A1E7-D416-9739B3CF7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B92C1-3E5E-1E69-166F-F2EBBBEC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dirty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Final-Update My Final Goal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E92679-4100-9C16-5A2A-7D9D92030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164" y="2317238"/>
            <a:ext cx="9485671" cy="293878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Making "Guess Songs" to be a music &amp; game application that combines a music player and a song-guessing game that is highly playable.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  <a:p>
            <a:pPr marL="0" indent="0">
              <a:buNone/>
            </a:pP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96710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1A279-7104-9D56-C0F4-3EE4E5BDC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9410"/>
            <a:ext cx="10515600" cy="1779179"/>
          </a:xfrm>
        </p:spPr>
        <p:txBody>
          <a:bodyPr>
            <a:normAutofit/>
          </a:bodyPr>
          <a:lstStyle/>
          <a:p>
            <a:pPr algn="ctr"/>
            <a:r>
              <a:rPr lang="en-US" altLang="zh-CN" sz="5300" b="1" dirty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Alpha’s Implementation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7282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7179D-DBF7-48D3-8985-F102C85C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b="1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New Features Implemented</a:t>
            </a:r>
            <a:endParaRPr lang="zh-CN" altLang="zh-CN" sz="4800" kern="100" dirty="0">
              <a:effectLst/>
              <a:latin typeface="BIZ UDPMincho Medium" panose="02020500000000000000" pitchFamily="18" charset="-128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9DEB81-B074-BB38-DA0C-71F6AACA0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161"/>
            <a:ext cx="10515600" cy="4603802"/>
          </a:xfrm>
        </p:spPr>
        <p:txBody>
          <a:bodyPr>
            <a:normAutofit fontScale="92500"/>
          </a:bodyPr>
          <a:lstStyle/>
          <a:p>
            <a:pPr marL="0" lvl="0" indent="0" algn="just">
              <a:buNone/>
              <a:tabLst>
                <a:tab pos="457200" algn="l"/>
              </a:tabLst>
            </a:pP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400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Completed multiplayer mode (the previous phase only implemented room connectivity, this phase completed the game functionality).</a:t>
            </a:r>
            <a:endParaRPr lang="zh-CN" altLang="zh-CN" sz="2400" kern="100" dirty="0">
              <a:effectLst/>
              <a:latin typeface="BIZ UDPMincho Medium" panose="02020500000000000000" pitchFamily="18" charset="-128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400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Completed Endless Mode and its leaderboard.</a:t>
            </a:r>
            <a:endParaRPr lang="zh-CN" altLang="zh-CN" sz="2400" kern="100" dirty="0">
              <a:effectLst/>
              <a:latin typeface="BIZ UDPMincho Medium" panose="02020500000000000000" pitchFamily="18" charset="-128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400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Integrated the use of the online music library for song storage (OSS + Real-time Database).</a:t>
            </a:r>
            <a:endParaRPr lang="zh-CN" altLang="zh-CN" sz="2400" kern="100" dirty="0">
              <a:effectLst/>
              <a:latin typeface="BIZ UDPMincho Medium" panose="02020500000000000000" pitchFamily="18" charset="-128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400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Added a music player feature (allows querying, playing, pausing, and switching music).</a:t>
            </a:r>
            <a:endParaRPr lang="zh-CN" altLang="zh-CN" sz="2400" kern="100" dirty="0">
              <a:effectLst/>
              <a:latin typeface="BIZ UDPMincho Medium" panose="02020500000000000000" pitchFamily="18" charset="-128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400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Added a user-upload functionality (the library is updated in real-time, and newly uploaded songs appear in the guessing game).</a:t>
            </a:r>
            <a:endParaRPr lang="zh-CN" altLang="zh-CN" sz="2400" kern="100" dirty="0">
              <a:effectLst/>
              <a:latin typeface="BIZ UDPMincho Medium" panose="02020500000000000000" pitchFamily="18" charset="-128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400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Designed innovative UI, including the navigation bar and music player bar.</a:t>
            </a:r>
            <a:endParaRPr lang="zh-CN" altLang="zh-CN" sz="2400" kern="100" dirty="0">
              <a:effectLst/>
              <a:latin typeface="BIZ UDPMincho Medium" panose="02020500000000000000" pitchFamily="18" charset="-128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33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640FE-AA5A-F26B-37C4-69251AB47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0948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Bottom Navigation</a:t>
            </a:r>
            <a:endParaRPr lang="zh-CN" altLang="en-US" sz="4800" b="1" dirty="0"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B575754-98E1-DD2B-70FB-60AEAD60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24"/>
          <a:stretch/>
        </p:blipFill>
        <p:spPr>
          <a:xfrm>
            <a:off x="1569797" y="1543203"/>
            <a:ext cx="2309966" cy="48599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DDD863-4973-F518-EF96-AE2D6B0FB4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24" b="5324"/>
          <a:stretch/>
        </p:blipFill>
        <p:spPr>
          <a:xfrm>
            <a:off x="4793538" y="1543203"/>
            <a:ext cx="2447607" cy="48599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46586FA-6F52-1F2E-C1C5-9C4C8AFF8B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24"/>
          <a:stretch/>
        </p:blipFill>
        <p:spPr>
          <a:xfrm>
            <a:off x="8154920" y="1543203"/>
            <a:ext cx="2309966" cy="485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23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6CC99-87E5-0D64-AE2D-A98B32F8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77" y="217641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Music List and Music Uploads</a:t>
            </a:r>
            <a:endParaRPr lang="zh-CN" altLang="en-US" b="1" dirty="0"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59BC90-73D8-4993-0041-5C6EC5D343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58" b="5324"/>
          <a:stretch/>
        </p:blipFill>
        <p:spPr>
          <a:xfrm>
            <a:off x="1282848" y="1525733"/>
            <a:ext cx="2463242" cy="49548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D9D8CD-C387-F8F0-A2CC-E0D39CB235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40" b="5325"/>
          <a:stretch/>
        </p:blipFill>
        <p:spPr>
          <a:xfrm>
            <a:off x="8445909" y="1525733"/>
            <a:ext cx="2485364" cy="49671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BA3827-2370-DCE9-CF20-EABF602344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01" b="5324"/>
          <a:stretch/>
        </p:blipFill>
        <p:spPr>
          <a:xfrm>
            <a:off x="4866774" y="1544898"/>
            <a:ext cx="2458451" cy="493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4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6866C-3E24-7277-FFD1-91B311FE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dirty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Endless Mode and Leaderboard</a:t>
            </a:r>
            <a:endParaRPr lang="zh-CN" altLang="en-US" sz="4800" b="1" dirty="0"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CFC423-C988-9A38-9249-062A2A75C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7194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Endless Mode: features the ability to answer an unlimited number of questions within a limited time, with the highest score of all players being recorded on the client-side leaderboard. The leaderboard updates in real-time.</a:t>
            </a:r>
            <a:endParaRPr lang="zh-CN" altLang="en-US" dirty="0"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38F277-A798-CEA9-4FF6-7CBAE346E4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24" b="5324"/>
          <a:stretch/>
        </p:blipFill>
        <p:spPr>
          <a:xfrm>
            <a:off x="6019222" y="1690686"/>
            <a:ext cx="2418511" cy="48021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C28077-CB1F-D2F1-B2BE-4922B8EE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24" b="5324"/>
          <a:stretch/>
        </p:blipFill>
        <p:spPr>
          <a:xfrm>
            <a:off x="9104707" y="1690687"/>
            <a:ext cx="2418510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1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FC49CC-E482-502A-E7B1-274BF860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dirty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Competitive Mode</a:t>
            </a:r>
            <a:endParaRPr lang="zh-CN" altLang="en-US" sz="4800" b="1" dirty="0"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68038-B657-D919-D47C-6771E7BB9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850" y="1935826"/>
            <a:ext cx="4689614" cy="441514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Multiplayer: enables multiple players to compete in the same game. After creating a 3-player room, all three players will compete in the same game, and their scores will be communicated. </a:t>
            </a:r>
            <a:endParaRPr lang="zh-CN" altLang="en-US" dirty="0"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863E78-5E47-E8F1-27C8-327C3ACB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24" b="5324"/>
          <a:stretch/>
        </p:blipFill>
        <p:spPr>
          <a:xfrm>
            <a:off x="6096000" y="1560071"/>
            <a:ext cx="2412825" cy="47908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D1C817-627A-7387-0A15-33B7CF98E5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01" b="5324"/>
          <a:stretch/>
        </p:blipFill>
        <p:spPr>
          <a:xfrm>
            <a:off x="9180361" y="1560071"/>
            <a:ext cx="2385514" cy="47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41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E2B0C6-43ED-C114-263E-F8F98902D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Tools Used</a:t>
            </a:r>
            <a:endParaRPr lang="zh-CN" altLang="en-US" sz="4800" dirty="0"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5A6347-CB0F-3465-417C-F262B67B6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322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zh-CN" altLang="zh-CN" sz="2400" kern="100" dirty="0">
              <a:effectLst/>
              <a:latin typeface="BIZ UDPMincho Medium" panose="02020500000000000000" pitchFamily="18" charset="-128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zh-CN" sz="2400" b="1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Development Environment: </a:t>
            </a:r>
            <a:r>
              <a:rPr lang="en-US" altLang="zh-CN" sz="2400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Android Studio, Java</a:t>
            </a:r>
            <a:endParaRPr lang="zh-CN" altLang="zh-CN" sz="2400" kern="100" dirty="0">
              <a:effectLst/>
              <a:latin typeface="BIZ UDPMincho Medium" panose="02020500000000000000" pitchFamily="18" charset="-128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zh-CN" sz="2400" b="1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Database: Firebase</a:t>
            </a:r>
            <a:r>
              <a:rPr lang="en-US" altLang="zh-CN" sz="2400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 Real-time Database (see Figure 1)</a:t>
            </a:r>
            <a:br>
              <a:rPr lang="en-US" altLang="zh-CN" sz="2400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</a:br>
            <a:r>
              <a:rPr lang="en-US" altLang="zh-CN" sz="2400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(Access Link: </a:t>
            </a:r>
            <a:r>
              <a:rPr lang="en-US" altLang="zh-CN" sz="2400" u="sng" kern="100" dirty="0">
                <a:solidFill>
                  <a:srgbClr val="467886"/>
                </a:solidFill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  <a:hlinkClick r:id="rId2"/>
              </a:rPr>
              <a:t>https://guess-songs-7513e-default-rtdb.firebaseio.com</a:t>
            </a:r>
            <a:r>
              <a:rPr lang="en-US" altLang="zh-CN" sz="2400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effectLst/>
              <a:latin typeface="BIZ UDPMincho Medium" panose="02020500000000000000" pitchFamily="18" charset="-128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zh-CN" sz="2400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(Firebase Console Access Link:</a:t>
            </a:r>
            <a:endParaRPr lang="zh-CN" altLang="zh-CN" sz="2400" kern="100" dirty="0">
              <a:effectLst/>
              <a:latin typeface="BIZ UDPMincho Medium" panose="02020500000000000000" pitchFamily="18" charset="-128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zh-CN" sz="2400" u="sng" kern="100" dirty="0">
                <a:solidFill>
                  <a:srgbClr val="467886"/>
                </a:solidFill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  <a:hlinkClick r:id="rId3"/>
              </a:rPr>
              <a:t>https://console.firebase.google.com/project/guess-songs-7513e</a:t>
            </a:r>
            <a:r>
              <a:rPr lang="en-US" altLang="zh-CN" sz="2400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effectLst/>
              <a:latin typeface="BIZ UDPMincho Medium" panose="02020500000000000000" pitchFamily="18" charset="-128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zh-CN" sz="2400" b="1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User Authentication: </a:t>
            </a:r>
            <a:r>
              <a:rPr lang="en-US" altLang="zh-CN" sz="2400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Firebase Authentication</a:t>
            </a:r>
            <a:endParaRPr lang="zh-CN" altLang="zh-CN" sz="2400" kern="100" dirty="0">
              <a:effectLst/>
              <a:latin typeface="BIZ UDPMincho Medium" panose="02020500000000000000" pitchFamily="18" charset="-128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zh-CN" sz="2400" b="1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Music Storage: </a:t>
            </a:r>
            <a:r>
              <a:rPr lang="en-US" altLang="zh-CN" sz="2400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Alibaba Cloud Object Storage Service (OSS) (see Figure 2)</a:t>
            </a:r>
            <a:endParaRPr lang="zh-CN" altLang="zh-CN" sz="2400" kern="100" dirty="0">
              <a:effectLst/>
              <a:latin typeface="BIZ UDPMincho Medium" panose="02020500000000000000" pitchFamily="18" charset="-128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zh-CN" sz="2400" b="1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Audio Playback:</a:t>
            </a:r>
            <a:r>
              <a:rPr lang="en-US" altLang="zh-CN" sz="2400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 Media Player (import </a:t>
            </a:r>
            <a:r>
              <a:rPr lang="en-US" altLang="zh-CN" sz="2400" kern="100" dirty="0" err="1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android.media.MediaPlayer</a:t>
            </a:r>
            <a:r>
              <a:rPr lang="en-US" altLang="zh-CN" sz="2400" kern="10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effectLst/>
              <a:latin typeface="BIZ UDPMincho Medium" panose="02020500000000000000" pitchFamily="18" charset="-128"/>
              <a:ea typeface="BIZ UDPMincho Medium" panose="02020500000000000000" pitchFamily="18" charset="-128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6175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474DD2-5848-126C-6EE3-C9794C616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76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Project Summary</a:t>
            </a:r>
            <a:endParaRPr lang="zh-CN" altLang="en-US" sz="4800" b="1" dirty="0"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9DA510-36A6-D084-3C93-A1FAD7338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520"/>
            <a:ext cx="10515600" cy="499837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In this project, I have learned how to independently develop software, from concept and design to testing. Moreover, I believe that the most valuable aspect of this experience was learning how to search for and reference resources effectively. 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For example, initially, I intended to use the Spotify Developer API to build an online song library. However, after spending a long time on configuration, I realized that mobile devices in China cannot access Google Play, and I was unable to download the latest Spotify client, which meant I couldn't use the API. 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Although this was a failed attempt, the process of following the official Spotify tutorials to import dependencies and build the framework was incredibly meaningful. It allowed me to gain a deep understanding of what software development entails and what is specifically required in mobile computing. 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Although this project took a long time to complete and still has areas that could be improved, it was an incredibly valuable and meaningful personal practice.</a:t>
            </a:r>
            <a:endParaRPr lang="zh-CN" altLang="en-US" dirty="0"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6211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1323" y="1741449"/>
            <a:ext cx="9431956" cy="2865152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That is all,</a:t>
            </a:r>
            <a:br>
              <a:rPr lang="en-US" altLang="zh-CN" sz="5400" dirty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</a:br>
            <a:r>
              <a:rPr lang="en-US" altLang="zh-CN" sz="5400" dirty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Thank you for watching!</a:t>
            </a:r>
            <a:endParaRPr lang="zh-CN" altLang="en-US" sz="5400" dirty="0"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2035" y="50408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sz="5300" b="1" i="0" dirty="0">
                <a:effectLst/>
                <a:latin typeface="D-DINExp"/>
              </a:rPr>
              <a:t>Accounts</a:t>
            </a:r>
            <a:br>
              <a:rPr lang="en-US" altLang="zh-CN" b="1" i="0" dirty="0">
                <a:effectLst/>
                <a:latin typeface="D-DINExp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2250" y="1476375"/>
            <a:ext cx="4465320" cy="233172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sz="3200" b="1" i="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Content:</a:t>
            </a:r>
            <a:endParaRPr lang="en-US" altLang="zh-CN" sz="3200" b="0" i="0" dirty="0">
              <a:effectLst/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The user need an account to  uses this app and stores data.</a:t>
            </a:r>
            <a:endParaRPr lang="zh-CN" altLang="en-US" sz="2800" b="0" i="0" dirty="0">
              <a:effectLst/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530" y="3870325"/>
            <a:ext cx="2026920" cy="23279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86DFB8-E0A0-01E9-15CD-4669EC456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548" y="644385"/>
            <a:ext cx="3096057" cy="55538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78D79DC-21E3-7E48-455D-1264AD464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296" y="638633"/>
            <a:ext cx="3086531" cy="55347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3314" y="81669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sz="6700" b="1" i="0" dirty="0">
                <a:effectLst/>
                <a:latin typeface="D-DINExp"/>
              </a:rPr>
              <a:t>Basic Mode</a:t>
            </a:r>
            <a:br>
              <a:rPr lang="en-US" altLang="zh-CN" b="1" i="0" dirty="0">
                <a:effectLst/>
                <a:latin typeface="D-DINExp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7415" y="2012939"/>
            <a:ext cx="4775792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sz="3200" b="1" i="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Content</a:t>
            </a:r>
            <a:r>
              <a:rPr lang="en-US" altLang="zh-CN" sz="3200" b="0" i="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self-playing mode,only one player in the game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Generate random questions to keep things interesting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B3D4FC-4419-2A55-84BC-61B77157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31" b="5950"/>
          <a:stretch/>
        </p:blipFill>
        <p:spPr>
          <a:xfrm>
            <a:off x="8575308" y="816698"/>
            <a:ext cx="2661327" cy="52823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80A12C-C31D-8204-EC39-175ABEB6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917" y="816698"/>
            <a:ext cx="2738670" cy="52246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284" y="56714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sz="5300" b="1" i="0" dirty="0">
                <a:effectLst/>
                <a:latin typeface="D-DINExp"/>
              </a:rPr>
              <a:t>Basic Mode</a:t>
            </a:r>
            <a:br>
              <a:rPr lang="en-US" altLang="zh-CN" b="1" i="0" dirty="0">
                <a:effectLst/>
                <a:latin typeface="D-DINExp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4675" y="1939519"/>
            <a:ext cx="8212342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sz="3200" b="1" i="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Content</a:t>
            </a:r>
            <a:r>
              <a:rPr lang="en-US" altLang="zh-CN" sz="3200" b="0" i="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3200" b="0" i="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Each game contains 10 questions, after finish all questions, the game is over.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effectLst/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Then the app will skip to the summary page, which shows the score and the highest score in history.</a:t>
            </a:r>
            <a:endParaRPr lang="zh-CN" altLang="en-US" sz="2800" b="0" i="0" dirty="0">
              <a:effectLst/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95F34E-DBC6-079A-3C6D-E2CCD0F3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330" y="567143"/>
            <a:ext cx="2621507" cy="52795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2443" y="23159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i="0" dirty="0">
                <a:effectLst/>
                <a:latin typeface="D-DINExp"/>
              </a:rPr>
              <a:t>Alpha- Working Features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2300" y="1483995"/>
            <a:ext cx="10845165" cy="4869180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dirty="0"/>
              <a:t>1. Complete the single-player mode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zh-CN" dirty="0"/>
              <a:t>      Implement offline game logic, generate random questions and answers, and ensure the questions are engaging.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dirty="0"/>
              <a:t>2. Data storage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zh-CN" dirty="0"/>
              <a:t>      Use a local database to store user data, which will assist in the development of historical data query features in the future.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dirty="0"/>
              <a:t>3. UI design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zh-CN" dirty="0"/>
              <a:t>      Designed a unique icon for the app and established the overall UI design tone.</a:t>
            </a:r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6FF99-8485-29FB-9089-ECA7EC24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80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6000" b="1" dirty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Beta’s Implementation</a:t>
            </a:r>
            <a:endParaRPr lang="zh-CN" altLang="en-US" sz="6000" b="1" dirty="0"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838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BETA-Update My Final Goal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208895" cy="2938780"/>
          </a:xfrm>
        </p:spPr>
        <p:txBody>
          <a:bodyPr/>
          <a:lstStyle/>
          <a:p>
            <a:r>
              <a:rPr lang="zh-CN" altLang="en-US" sz="3200" b="1" dirty="0"/>
              <a:t>Multiplayer Online Song-Guessing Game</a:t>
            </a:r>
          </a:p>
          <a:p>
            <a:r>
              <a:rPr lang="zh-CN" altLang="en-US" sz="3200" b="1" dirty="0">
                <a:sym typeface="+mn-ea"/>
              </a:rPr>
              <a:t>Android-based, integrated with Spotify &amp; Firebase</a:t>
            </a:r>
            <a:endParaRPr lang="zh-CN" altLang="en-US" sz="3200" b="1" dirty="0"/>
          </a:p>
          <a:p>
            <a:endParaRPr lang="zh-CN" altLang="en-US" sz="3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815" y="3133725"/>
            <a:ext cx="7271385" cy="37236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265" y="3675380"/>
            <a:ext cx="5194935" cy="31826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BETA-</a:t>
            </a:r>
            <a:r>
              <a:rPr lang="zh-CN" altLang="en-US"/>
              <a:t>Project Overview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0550" y="1691005"/>
            <a:ext cx="11245850" cy="5316220"/>
          </a:xfrm>
        </p:spPr>
        <p:txBody>
          <a:bodyPr>
            <a:normAutofit/>
          </a:bodyPr>
          <a:lstStyle/>
          <a:p>
            <a:r>
              <a:rPr lang="zh-CN" altLang="en-US" b="1"/>
              <a:t>Objective:</a:t>
            </a:r>
          </a:p>
          <a:p>
            <a:r>
              <a:rPr lang="zh-CN" altLang="en-US"/>
              <a:t>A multiplayer song-guessing game where players interact in real-time, guess songs, and compete based on music knowledge.</a:t>
            </a:r>
          </a:p>
          <a:p>
            <a:pPr>
              <a:lnSpc>
                <a:spcPct val="80000"/>
              </a:lnSpc>
            </a:pPr>
            <a:r>
              <a:rPr lang="zh-CN" altLang="en-US"/>
              <a:t>The game integrates Spotify for music playback and Firebase for managing user scores and game data.</a:t>
            </a:r>
          </a:p>
          <a:p>
            <a:pPr marL="0" indent="0">
              <a:lnSpc>
                <a:spcPct val="80000"/>
              </a:lnSpc>
              <a:buNone/>
            </a:pPr>
            <a:endParaRPr lang="zh-CN" altLang="en-US"/>
          </a:p>
          <a:p>
            <a:pPr>
              <a:lnSpc>
                <a:spcPct val="80000"/>
              </a:lnSpc>
            </a:pPr>
            <a:r>
              <a:rPr lang="zh-CN" altLang="en-US" b="1"/>
              <a:t>Core Features:</a:t>
            </a:r>
            <a:endParaRPr lang="zh-CN" altLang="en-US"/>
          </a:p>
          <a:p>
            <a:r>
              <a:rPr lang="zh-CN" altLang="en-US"/>
              <a:t>Multiplayer mode (up to 3 players).</a:t>
            </a:r>
          </a:p>
          <a:p>
            <a:r>
              <a:rPr lang="zh-CN" altLang="en-US"/>
              <a:t>Real-time synchronization of player scores and data via Firebase.</a:t>
            </a:r>
          </a:p>
          <a:p>
            <a:r>
              <a:rPr lang="zh-CN" altLang="en-US"/>
              <a:t>Song library integrated with Spotify API.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1006</Words>
  <Application>Microsoft Office PowerPoint</Application>
  <PresentationFormat>宽屏</PresentationFormat>
  <Paragraphs>100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BIZ UDPMincho Medium</vt:lpstr>
      <vt:lpstr>D-DINExp</vt:lpstr>
      <vt:lpstr>等线</vt:lpstr>
      <vt:lpstr>等线 Light</vt:lpstr>
      <vt:lpstr>Arial</vt:lpstr>
      <vt:lpstr>Office 主题​​</vt:lpstr>
      <vt:lpstr> Guess Songs final submission version </vt:lpstr>
      <vt:lpstr>Alpha’s Implementation </vt:lpstr>
      <vt:lpstr>Accounts </vt:lpstr>
      <vt:lpstr>Basic Mode </vt:lpstr>
      <vt:lpstr>Basic Mode </vt:lpstr>
      <vt:lpstr>Alpha- Working Features</vt:lpstr>
      <vt:lpstr>Beta’s Implementation</vt:lpstr>
      <vt:lpstr>BETA-Update My Final Goal</vt:lpstr>
      <vt:lpstr>BETA-Project Overview</vt:lpstr>
      <vt:lpstr>BETA-New Features</vt:lpstr>
      <vt:lpstr>Current Status</vt:lpstr>
      <vt:lpstr>PowerPoint 演示文稿</vt:lpstr>
      <vt:lpstr>PowerPoint 演示文稿</vt:lpstr>
      <vt:lpstr>PowerPoint 演示文稿</vt:lpstr>
      <vt:lpstr>Challenges &amp; Next Steps</vt:lpstr>
      <vt:lpstr>PowerPoint 演示文稿</vt:lpstr>
      <vt:lpstr>Tech Stack</vt:lpstr>
      <vt:lpstr>Final’s Implementation</vt:lpstr>
      <vt:lpstr>Final-Update My Final Goal</vt:lpstr>
      <vt:lpstr>New Features Implemented</vt:lpstr>
      <vt:lpstr>Bottom Navigation</vt:lpstr>
      <vt:lpstr>Music List and Music Uploads</vt:lpstr>
      <vt:lpstr>Endless Mode and Leaderboard</vt:lpstr>
      <vt:lpstr>Competitive Mode</vt:lpstr>
      <vt:lpstr>Tools Used</vt:lpstr>
      <vt:lpstr>Project Summary</vt:lpstr>
      <vt:lpstr>That is all, Thank you for watching!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子桐 王</dc:creator>
  <cp:lastModifiedBy>子桐 王</cp:lastModifiedBy>
  <cp:revision>1</cp:revision>
  <dcterms:created xsi:type="dcterms:W3CDTF">2024-12-20T19:08:37Z</dcterms:created>
  <dcterms:modified xsi:type="dcterms:W3CDTF">2024-12-20T19:09:43Z</dcterms:modified>
</cp:coreProperties>
</file>